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Default Extension="jpg" ContentType="image/jpg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</p:sldIdLst>
  <p:sldSz cx="20104100" cy="10471150"/>
  <p:notesSz cx="20104100" cy="10471150"/>
  <p:defaultTextStyle>
    <a:defPPr>
      <a:defRPr kern="0"/>
    </a:def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Relationship Id="rId47" Type="http://schemas.openxmlformats.org/officeDocument/2006/relationships/slide" Target="slides/slide42.xml"/><Relationship Id="rId48" Type="http://schemas.openxmlformats.org/officeDocument/2006/relationships/slide" Target="slides/slide43.xml"/><Relationship Id="rId49" Type="http://schemas.openxmlformats.org/officeDocument/2006/relationships/slide" Target="slides/slide44.xml"/><Relationship Id="rId50" Type="http://schemas.openxmlformats.org/officeDocument/2006/relationships/slide" Target="slides/slide45.xml"/><Relationship Id="rId51" Type="http://schemas.openxmlformats.org/officeDocument/2006/relationships/slide" Target="slides/slide46.xml"/><Relationship Id="rId52" Type="http://schemas.openxmlformats.org/officeDocument/2006/relationships/slide" Target="slides/slide47.xml"/><Relationship Id="rId53" Type="http://schemas.openxmlformats.org/officeDocument/2006/relationships/slide" Target="slides/slide48.xml"/><Relationship Id="rId54" Type="http://schemas.openxmlformats.org/officeDocument/2006/relationships/slide" Target="slides/slide49.xml"/><Relationship Id="rId55" Type="http://schemas.openxmlformats.org/officeDocument/2006/relationships/slide" Target="slides/slide50.xml"/><Relationship Id="rId56" Type="http://schemas.openxmlformats.org/officeDocument/2006/relationships/slide" Target="slides/slide51.xml"/><Relationship Id="rId57" Type="http://schemas.openxmlformats.org/officeDocument/2006/relationships/slide" Target="slides/slide52.xml"/><Relationship Id="rId58" Type="http://schemas.openxmlformats.org/officeDocument/2006/relationships/slide" Target="slides/slide53.xml"/><Relationship Id="rId59" Type="http://schemas.openxmlformats.org/officeDocument/2006/relationships/slide" Target="slides/slide54.xml"/><Relationship Id="rId60" Type="http://schemas.openxmlformats.org/officeDocument/2006/relationships/slide" Target="slides/slide55.xml"/><Relationship Id="rId61" Type="http://schemas.openxmlformats.org/officeDocument/2006/relationships/slide" Target="slides/slide56.xml"/><Relationship Id="rId62" Type="http://schemas.openxmlformats.org/officeDocument/2006/relationships/slide" Target="slides/slide57.xml"/><Relationship Id="rId63" Type="http://schemas.openxmlformats.org/officeDocument/2006/relationships/slide" Target="slides/slide58.xml"/><Relationship Id="rId64" Type="http://schemas.openxmlformats.org/officeDocument/2006/relationships/slide" Target="slides/slide59.xml"/><Relationship Id="rId65" Type="http://schemas.openxmlformats.org/officeDocument/2006/relationships/slide" Target="slides/slide60.xml"/><Relationship Id="rId66" Type="http://schemas.openxmlformats.org/officeDocument/2006/relationships/slide" Target="slides/slide61.xml"/><Relationship Id="rId67" Type="http://schemas.openxmlformats.org/officeDocument/2006/relationships/slide" Target="slides/slide62.xml"/><Relationship Id="rId68" Type="http://schemas.openxmlformats.org/officeDocument/2006/relationships/slide" Target="slides/slide63.xml"/><Relationship Id="rId69" Type="http://schemas.openxmlformats.org/officeDocument/2006/relationships/slide" Target="slides/slide64.xml"/><Relationship Id="rId70" Type="http://schemas.openxmlformats.org/officeDocument/2006/relationships/slide" Target="slides/slide65.xml"/><Relationship Id="rId71" Type="http://schemas.openxmlformats.org/officeDocument/2006/relationships/slide" Target="slides/slide66.xml"/><Relationship Id="rId72" Type="http://schemas.openxmlformats.org/officeDocument/2006/relationships/slide" Target="slides/slide67.xml"/><Relationship Id="rId73" Type="http://schemas.openxmlformats.org/officeDocument/2006/relationships/slide" Target="slides/slide68.xml"/><Relationship Id="rId74" Type="http://schemas.openxmlformats.org/officeDocument/2006/relationships/slide" Target="slides/slide69.xml"/><Relationship Id="rId75" Type="http://schemas.openxmlformats.org/officeDocument/2006/relationships/slide" Target="slides/slide70.xml"/><Relationship Id="rId76" Type="http://schemas.openxmlformats.org/officeDocument/2006/relationships/slide" Target="slides/slide71.xml"/></Relationships>
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246056"/>
            <a:ext cx="17088486" cy="219894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5863844"/>
            <a:ext cx="14072870" cy="26177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1005205" y="2408364"/>
            <a:ext cx="8745284" cy="69109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10353611" y="2408364"/>
            <a:ext cx="8745284" cy="69109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05205" y="418846"/>
            <a:ext cx="18093690" cy="16753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5205" y="2408364"/>
            <a:ext cx="18093690" cy="69109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6835394" y="9738170"/>
            <a:ext cx="6433312" cy="52355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1005205" y="9738170"/>
            <a:ext cx="4623943" cy="52355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14474953" y="9738170"/>
            <a:ext cx="4623943" cy="52355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jpg"/></Relationships>
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.jpg"/></Relationships>
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.jpg"/></Relationships>
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.jpg"/></Relationships>

</file>

<file path=ppt/slides/_rels/slide1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.jpg"/></Relationships>

</file>

<file path=ppt/slides/_rels/slide1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.jpg"/></Relationships>

</file>

<file path=ppt/slides/_rels/slide1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.jpg"/></Relationships>

</file>

<file path=ppt/slides/_rels/slide1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.jpg"/></Relationships>

</file>

<file path=ppt/slides/_rels/slide1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.jpg"/></Relationships>

</file>

<file path=ppt/slides/_rels/slide1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.jpg"/></Relationships>

</file>

<file path=ppt/slides/_rels/slide1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.jpg"/></Relationships>
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jpg"/></Relationships>

</file>

<file path=ppt/slides/_rels/slide2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0.jpg"/></Relationships>

</file>

<file path=ppt/slides/_rels/slide2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.jpg"/></Relationships>

</file>

<file path=ppt/slides/_rels/slide2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2.jpg"/></Relationships>

</file>

<file path=ppt/slides/_rels/slide2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3.jpg"/></Relationships>

</file>

<file path=ppt/slides/_rels/slide2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4.jpg"/></Relationships>

</file>

<file path=ppt/slides/_rels/slide2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5.jpg"/></Relationships>

</file>

<file path=ppt/slides/_rels/slide2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6.jpg"/></Relationships>

</file>

<file path=ppt/slides/_rels/slide2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7.jpg"/></Relationships>

</file>

<file path=ppt/slides/_rels/slide2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8.jpg"/></Relationships>

</file>

<file path=ppt/slides/_rels/slide2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9.jpg"/></Relationships>
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jpg"/></Relationships>

</file>

<file path=ppt/slides/_rels/slide3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0.jpg"/></Relationships>

</file>

<file path=ppt/slides/_rels/slide3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1.jpg"/></Relationships>

</file>

<file path=ppt/slides/_rels/slide3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2.jpg"/></Relationships>

</file>

<file path=ppt/slides/_rels/slide3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3.jpg"/></Relationships>

</file>

<file path=ppt/slides/_rels/slide3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4.jpg"/></Relationships>

</file>

<file path=ppt/slides/_rels/slide3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5.jpg"/></Relationships>

</file>

<file path=ppt/slides/_rels/slide3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6.jpg"/></Relationships>

</file>

<file path=ppt/slides/_rels/slide3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7.jpg"/></Relationships>

</file>

<file path=ppt/slides/_rels/slide3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8.jpg"/></Relationships>

</file>

<file path=ppt/slides/_rels/slide3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9.jpg"/></Relationships>
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jpg"/></Relationships>

</file>

<file path=ppt/slides/_rels/slide4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0.jpg"/></Relationships>

</file>

<file path=ppt/slides/_rels/slide4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1.jpg"/></Relationships>

</file>

<file path=ppt/slides/_rels/slide4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2.jpg"/></Relationships>

</file>

<file path=ppt/slides/_rels/slide4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3.jpg"/></Relationships>

</file>

<file path=ppt/slides/_rels/slide4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4.jpg"/></Relationships>

</file>

<file path=ppt/slides/_rels/slide4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5.jpg"/></Relationships>

</file>

<file path=ppt/slides/_rels/slide4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6.jpg"/></Relationships>

</file>

<file path=ppt/slides/_rels/slide4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7.jpg"/></Relationships>

</file>

<file path=ppt/slides/_rels/slide4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8.jpg"/></Relationships>

</file>

<file path=ppt/slides/_rels/slide4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9.jpg"/></Relationships>
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jpg"/></Relationships>

</file>

<file path=ppt/slides/_rels/slide5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0.jpg"/></Relationships>

</file>

<file path=ppt/slides/_rels/slide5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1.jpg"/></Relationships>

</file>

<file path=ppt/slides/_rels/slide5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2.jpg"/></Relationships>

</file>

<file path=ppt/slides/_rels/slide5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3.jpg"/></Relationships>

</file>

<file path=ppt/slides/_rels/slide5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4.jpg"/></Relationships>

</file>

<file path=ppt/slides/_rels/slide5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5.jpg"/></Relationships>

</file>

<file path=ppt/slides/_rels/slide5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6.jpg"/></Relationships>

</file>

<file path=ppt/slides/_rels/slide5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7.jpg"/></Relationships>

</file>

<file path=ppt/slides/_rels/slide5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8.jpg"/></Relationships>

</file>

<file path=ppt/slides/_rels/slide5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9.jpg"/></Relationships>
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/Relationships>

</file>

<file path=ppt/slides/_rels/slide6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0.jpg"/></Relationships>

</file>

<file path=ppt/slides/_rels/slide6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1.jpg"/></Relationships>

</file>

<file path=ppt/slides/_rels/slide6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2.jpg"/></Relationships>

</file>

<file path=ppt/slides/_rels/slide6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3.jpg"/></Relationships>

</file>

<file path=ppt/slides/_rels/slide6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4.jpg"/></Relationships>

</file>

<file path=ppt/slides/_rels/slide6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5.jpg"/></Relationships>

</file>

<file path=ppt/slides/_rels/slide6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6.jpg"/></Relationships>

</file>

<file path=ppt/slides/_rels/slide6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7.jpg"/></Relationships>

</file>

<file path=ppt/slides/_rels/slide6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8.jpg"/></Relationships>

</file>

<file path=ppt/slides/_rels/slide6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9.jpg"/></Relationships>
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jpg"/></Relationships>

</file>

<file path=ppt/slides/_rels/slide7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0.jpg"/></Relationships>

</file>

<file path=ppt/slides/_rels/slide7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1.jpg"/></Relationships>
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jpg"/></Relationships>
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jp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047088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047088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047088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047088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047088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047088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047088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047088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047088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047088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980074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0470885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047088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047088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0470885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0470885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0470885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0470885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0470885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0470885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0470885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047088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0470885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0470885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0470885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0470885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0470885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0470885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0470885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0470885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0470885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0470885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047088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0470885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0470885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0470885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0470885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0470885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0470885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0470885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0470885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0470885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0470885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047088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0470885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0470885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0470885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0470885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0470885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0470885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0470885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0470885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0470885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0470885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047088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9716981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0470885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0470885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0470885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0470885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0470885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0470885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0470885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0470885"/>
          </a:xfrm>
          <a:prstGeom prst="rect">
            <a:avLst/>
          </a:prstGeo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0470885"/>
          </a:xfrm>
          <a:prstGeom prst="rect">
            <a:avLst/>
          </a:prstGeo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047088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9716981"/>
          </a:xfrm>
          <a:prstGeom prst="rect">
            <a:avLst/>
          </a:prstGeom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9182662" cy="10470885"/>
          </a:xfrm>
          <a:prstGeom prst="rect">
            <a:avLst/>
          </a:prstGeo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8963077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047088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047088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2025-06-25T12:25:10Z</dcterms:created>
  <dcterms:modified xsi:type="dcterms:W3CDTF">2025-06-25T12:25:10Z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2025-06-25T00:00:00Z</vt:filetime>
  </property>
  <property fmtid="{D5CDD505-2E9C-101B-9397-08002B2CF9AE}" pid="3" name="Creator">
    <vt:lpwstr>Adobe Acrobat 10.1.16</vt:lpwstr>
  </property>
  <property fmtid="{D5CDD505-2E9C-101B-9397-08002B2CF9AE}" pid="4" name="LastSaved">
    <vt:filetime>2025-06-25T00:00:00Z</vt:filetime>
  </property>
  <property fmtid="{D5CDD505-2E9C-101B-9397-08002B2CF9AE}" pid="5" name="Producer">
    <vt:lpwstr>3-Heights(TM) PDF Security Shell 4.8.25.2 (http://www.pdf-tools.com)</vt:lpwstr>
  </property>
</Properties>
</file>